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53"/>
  </p:notesMasterIdLst>
  <p:sldIdLst>
    <p:sldId id="256" r:id="rId2"/>
    <p:sldId id="257" r:id="rId3"/>
    <p:sldId id="258" r:id="rId4"/>
    <p:sldId id="259" r:id="rId5"/>
    <p:sldId id="260" r:id="rId6"/>
    <p:sldId id="332" r:id="rId7"/>
    <p:sldId id="335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2" r:id="rId16"/>
    <p:sldId id="274" r:id="rId17"/>
    <p:sldId id="357" r:id="rId18"/>
    <p:sldId id="262" r:id="rId19"/>
    <p:sldId id="275" r:id="rId20"/>
    <p:sldId id="276" r:id="rId21"/>
    <p:sldId id="281" r:id="rId22"/>
    <p:sldId id="277" r:id="rId23"/>
    <p:sldId id="279" r:id="rId24"/>
    <p:sldId id="278" r:id="rId25"/>
    <p:sldId id="280" r:id="rId26"/>
    <p:sldId id="282" r:id="rId27"/>
    <p:sldId id="315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356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355" r:id="rId45"/>
    <p:sldId id="298" r:id="rId46"/>
    <p:sldId id="299" r:id="rId47"/>
    <p:sldId id="300" r:id="rId48"/>
    <p:sldId id="301" r:id="rId49"/>
    <p:sldId id="302" r:id="rId50"/>
    <p:sldId id="354" r:id="rId51"/>
    <p:sldId id="308" r:id="rId52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54"/>
    </p:embeddedFont>
    <p:embeddedFont>
      <p:font typeface="Verdana" panose="020B0604030504040204" pitchFamily="34" charset="0"/>
      <p:regular r:id="rId55"/>
      <p:bold r:id="rId56"/>
      <p:italic r:id="rId57"/>
      <p:boldItalic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7BBA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C926358-9F74-4BEF-8EF6-D37E8E835603}" v="1" dt="2024-09-11T21:22:16.4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63"/>
    <p:restoredTop sz="86164"/>
  </p:normalViewPr>
  <p:slideViewPr>
    <p:cSldViewPr snapToGrid="0">
      <p:cViewPr varScale="1">
        <p:scale>
          <a:sx n="125" d="100"/>
          <a:sy n="125" d="100"/>
        </p:scale>
        <p:origin x="624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7C926358-9F74-4BEF-8EF6-D37E8E835603}"/>
    <pc:docChg chg="addSld modSld">
      <pc:chgData name="Luciano Pereira Soares" userId="16c53e34-c952-423e-8700-c0525d23304f" providerId="ADAL" clId="{7C926358-9F74-4BEF-8EF6-D37E8E835603}" dt="2024-09-11T21:22:16.426" v="0"/>
      <pc:docMkLst>
        <pc:docMk/>
      </pc:docMkLst>
      <pc:sldChg chg="add">
        <pc:chgData name="Luciano Pereira Soares" userId="16c53e34-c952-423e-8700-c0525d23304f" providerId="ADAL" clId="{7C926358-9F74-4BEF-8EF6-D37E8E835603}" dt="2024-09-11T21:22:16.426" v="0"/>
        <pc:sldMkLst>
          <pc:docMk/>
          <pc:sldMk cId="397668908" sldId="310"/>
        </pc:sldMkLst>
      </pc:sldChg>
    </pc:docChg>
  </pc:docChgLst>
  <pc:docChgLst>
    <pc:chgData name="Fabio Orfali" userId="S::fabioo1@insper.edu.br::3730b7a9-9dee-4645-b6eb-7377d594d9d3" providerId="AD" clId="Web-{D4F2C055-90B3-A19E-6297-FFAFC0148293}"/>
    <pc:docChg chg="modSld">
      <pc:chgData name="Fabio Orfali" userId="S::fabioo1@insper.edu.br::3730b7a9-9dee-4645-b6eb-7377d594d9d3" providerId="AD" clId="Web-{D4F2C055-90B3-A19E-6297-FFAFC0148293}" dt="2024-08-19T23:51:47.805" v="11" actId="1076"/>
      <pc:docMkLst>
        <pc:docMk/>
      </pc:docMkLst>
      <pc:sldChg chg="delSp">
        <pc:chgData name="Fabio Orfali" userId="S::fabioo1@insper.edu.br::3730b7a9-9dee-4645-b6eb-7377d594d9d3" providerId="AD" clId="Web-{D4F2C055-90B3-A19E-6297-FFAFC0148293}" dt="2024-08-19T20:54:58.445" v="0"/>
        <pc:sldMkLst>
          <pc:docMk/>
          <pc:sldMk cId="0" sldId="275"/>
        </pc:sldMkLst>
        <pc:picChg chg="del">
          <ac:chgData name="Fabio Orfali" userId="S::fabioo1@insper.edu.br::3730b7a9-9dee-4645-b6eb-7377d594d9d3" providerId="AD" clId="Web-{D4F2C055-90B3-A19E-6297-FFAFC0148293}" dt="2024-08-19T20:54:58.445" v="0"/>
          <ac:picMkLst>
            <pc:docMk/>
            <pc:sldMk cId="0" sldId="275"/>
            <ac:picMk id="1026" creationId="{EE170EF8-3961-AD8F-2EA6-7BAA11E9F5CC}"/>
          </ac:picMkLst>
        </pc:picChg>
      </pc:sldChg>
      <pc:sldChg chg="addSp modSp">
        <pc:chgData name="Fabio Orfali" userId="S::fabioo1@insper.edu.br::3730b7a9-9dee-4645-b6eb-7377d594d9d3" providerId="AD" clId="Web-{D4F2C055-90B3-A19E-6297-FFAFC0148293}" dt="2024-08-19T23:51:47.805" v="11" actId="1076"/>
        <pc:sldMkLst>
          <pc:docMk/>
          <pc:sldMk cId="0" sldId="296"/>
        </pc:sldMkLst>
        <pc:spChg chg="mod">
          <ac:chgData name="Fabio Orfali" userId="S::fabioo1@insper.edu.br::3730b7a9-9dee-4645-b6eb-7377d594d9d3" providerId="AD" clId="Web-{D4F2C055-90B3-A19E-6297-FFAFC0148293}" dt="2024-08-19T23:50:39.740" v="5" actId="20577"/>
          <ac:spMkLst>
            <pc:docMk/>
            <pc:sldMk cId="0" sldId="296"/>
            <ac:spMk id="411" creationId="{00000000-0000-0000-0000-000000000000}"/>
          </ac:spMkLst>
        </pc:spChg>
        <pc:picChg chg="add mod">
          <ac:chgData name="Fabio Orfali" userId="S::fabioo1@insper.edu.br::3730b7a9-9dee-4645-b6eb-7377d594d9d3" providerId="AD" clId="Web-{D4F2C055-90B3-A19E-6297-FFAFC0148293}" dt="2024-08-19T23:51:47.805" v="11" actId="1076"/>
          <ac:picMkLst>
            <pc:docMk/>
            <pc:sldMk cId="0" sldId="296"/>
            <ac:picMk id="2" creationId="{F0AB176C-00D5-5FFA-7367-FB87A63309FE}"/>
          </ac:picMkLst>
        </pc:picChg>
      </pc:sldChg>
    </pc:docChg>
  </pc:docChgLst>
  <pc:docChgLst>
    <pc:chgData name="Luciano Pereira Soares" userId="S::lucianops@insper.edu.br::16c53e34-c952-423e-8700-c0525d23304f" providerId="AD" clId="Web-{215DB9BB-F623-FB87-5160-40AA6EF3B221}"/>
    <pc:docChg chg="addSld modSld">
      <pc:chgData name="Luciano Pereira Soares" userId="S::lucianops@insper.edu.br::16c53e34-c952-423e-8700-c0525d23304f" providerId="AD" clId="Web-{215DB9BB-F623-FB87-5160-40AA6EF3B221}" dt="2024-08-22T18:22:12.563" v="165" actId="20577"/>
      <pc:docMkLst>
        <pc:docMk/>
      </pc:docMkLst>
      <pc:sldChg chg="modSp">
        <pc:chgData name="Luciano Pereira Soares" userId="S::lucianops@insper.edu.br::16c53e34-c952-423e-8700-c0525d23304f" providerId="AD" clId="Web-{215DB9BB-F623-FB87-5160-40AA6EF3B221}" dt="2024-08-22T18:16:53.816" v="128" actId="20577"/>
        <pc:sldMkLst>
          <pc:docMk/>
          <pc:sldMk cId="0" sldId="291"/>
        </pc:sldMkLst>
        <pc:spChg chg="mod">
          <ac:chgData name="Luciano Pereira Soares" userId="S::lucianops@insper.edu.br::16c53e34-c952-423e-8700-c0525d23304f" providerId="AD" clId="Web-{215DB9BB-F623-FB87-5160-40AA6EF3B221}" dt="2024-08-22T18:16:53.816" v="128" actId="20577"/>
          <ac:spMkLst>
            <pc:docMk/>
            <pc:sldMk cId="0" sldId="291"/>
            <ac:spMk id="364" creationId="{00000000-0000-0000-0000-000000000000}"/>
          </ac:spMkLst>
        </pc:spChg>
      </pc:sldChg>
      <pc:sldChg chg="addSp delSp modSp">
        <pc:chgData name="Luciano Pereira Soares" userId="S::lucianops@insper.edu.br::16c53e34-c952-423e-8700-c0525d23304f" providerId="AD" clId="Web-{215DB9BB-F623-FB87-5160-40AA6EF3B221}" dt="2024-08-22T18:19:41.416" v="146" actId="1076"/>
        <pc:sldMkLst>
          <pc:docMk/>
          <pc:sldMk cId="0" sldId="292"/>
        </pc:sldMkLst>
        <pc:spChg chg="add del mod">
          <ac:chgData name="Luciano Pereira Soares" userId="S::lucianops@insper.edu.br::16c53e34-c952-423e-8700-c0525d23304f" providerId="AD" clId="Web-{215DB9BB-F623-FB87-5160-40AA6EF3B221}" dt="2024-08-22T18:15:30.156" v="123"/>
          <ac:spMkLst>
            <pc:docMk/>
            <pc:sldMk cId="0" sldId="292"/>
            <ac:spMk id="3" creationId="{0EDF9A7D-C3AD-17C0-D750-98BD7A1C3D08}"/>
          </ac:spMkLst>
        </pc:spChg>
        <pc:picChg chg="add mod">
          <ac:chgData name="Luciano Pereira Soares" userId="S::lucianops@insper.edu.br::16c53e34-c952-423e-8700-c0525d23304f" providerId="AD" clId="Web-{215DB9BB-F623-FB87-5160-40AA6EF3B221}" dt="2024-08-22T18:19:09.212" v="141" actId="1076"/>
          <ac:picMkLst>
            <pc:docMk/>
            <pc:sldMk cId="0" sldId="292"/>
            <ac:picMk id="4" creationId="{ACDE58B4-EDBC-3E6D-7E56-14CCEB475B9E}"/>
          </ac:picMkLst>
        </pc:picChg>
        <pc:picChg chg="add del mod">
          <ac:chgData name="Luciano Pereira Soares" userId="S::lucianops@insper.edu.br::16c53e34-c952-423e-8700-c0525d23304f" providerId="AD" clId="Web-{215DB9BB-F623-FB87-5160-40AA6EF3B221}" dt="2024-08-22T18:18:52.586" v="137"/>
          <ac:picMkLst>
            <pc:docMk/>
            <pc:sldMk cId="0" sldId="292"/>
            <ac:picMk id="5" creationId="{A6BD1BE8-7E56-49E0-E35F-D7703AD5CFED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19:14.978" v="143" actId="1076"/>
          <ac:picMkLst>
            <pc:docMk/>
            <pc:sldMk cId="0" sldId="292"/>
            <ac:picMk id="6" creationId="{31BA7DDA-0A2C-0E28-D467-9A365CBDA243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19:41.416" v="146" actId="1076"/>
          <ac:picMkLst>
            <pc:docMk/>
            <pc:sldMk cId="0" sldId="292"/>
            <ac:picMk id="7" creationId="{16826EDA-3D5B-271F-A5E6-ABEBCC5FA000}"/>
          </ac:picMkLst>
        </pc:picChg>
        <pc:cxnChg chg="add del mod">
          <ac:chgData name="Luciano Pereira Soares" userId="S::lucianops@insper.edu.br::16c53e34-c952-423e-8700-c0525d23304f" providerId="AD" clId="Web-{215DB9BB-F623-FB87-5160-40AA6EF3B221}" dt="2024-08-22T18:13:29.901" v="119"/>
          <ac:cxnSpMkLst>
            <pc:docMk/>
            <pc:sldMk cId="0" sldId="292"/>
            <ac:cxnSpMk id="2" creationId="{A60A807B-941F-2374-077E-E81A74A482A0}"/>
          </ac:cxnSpMkLst>
        </pc:cxnChg>
      </pc:sldChg>
      <pc:sldChg chg="addSp modSp">
        <pc:chgData name="Luciano Pereira Soares" userId="S::lucianops@insper.edu.br::16c53e34-c952-423e-8700-c0525d23304f" providerId="AD" clId="Web-{215DB9BB-F623-FB87-5160-40AA6EF3B221}" dt="2024-08-22T18:20:58.794" v="163" actId="1076"/>
        <pc:sldMkLst>
          <pc:docMk/>
          <pc:sldMk cId="0" sldId="293"/>
        </pc:sldMkLst>
        <pc:picChg chg="add mod">
          <ac:chgData name="Luciano Pereira Soares" userId="S::lucianops@insper.edu.br::16c53e34-c952-423e-8700-c0525d23304f" providerId="AD" clId="Web-{215DB9BB-F623-FB87-5160-40AA6EF3B221}" dt="2024-08-22T18:20:24.918" v="154" actId="1076"/>
          <ac:picMkLst>
            <pc:docMk/>
            <pc:sldMk cId="0" sldId="293"/>
            <ac:picMk id="3" creationId="{8F6ED0AE-79B4-CB46-07B5-A9E33CC77755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28.574" v="155" actId="1076"/>
          <ac:picMkLst>
            <pc:docMk/>
            <pc:sldMk cId="0" sldId="293"/>
            <ac:picMk id="4" creationId="{C70C86E9-D741-9E92-C441-E46F23647CC9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36.075" v="157" actId="1076"/>
          <ac:picMkLst>
            <pc:docMk/>
            <pc:sldMk cId="0" sldId="293"/>
            <ac:picMk id="5" creationId="{B73B8D70-52A3-DE12-6E9B-0A4A465E99EC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46.856" v="159" actId="1076"/>
          <ac:picMkLst>
            <pc:docMk/>
            <pc:sldMk cId="0" sldId="293"/>
            <ac:picMk id="6" creationId="{8DAB31D9-11BF-7757-B844-9AE2D5EBF3D8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55.200" v="161" actId="1076"/>
          <ac:picMkLst>
            <pc:docMk/>
            <pc:sldMk cId="0" sldId="293"/>
            <ac:picMk id="7" creationId="{8AA26C0C-82BC-2FEA-901A-0997E2F70633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58.794" v="163" actId="1076"/>
          <ac:picMkLst>
            <pc:docMk/>
            <pc:sldMk cId="0" sldId="293"/>
            <ac:picMk id="8" creationId="{5D259BB7-6BD5-6240-D1B6-972424842097}"/>
          </ac:picMkLst>
        </pc:picChg>
      </pc:sldChg>
      <pc:sldChg chg="modSp">
        <pc:chgData name="Luciano Pereira Soares" userId="S::lucianops@insper.edu.br::16c53e34-c952-423e-8700-c0525d23304f" providerId="AD" clId="Web-{215DB9BB-F623-FB87-5160-40AA6EF3B221}" dt="2024-08-22T18:22:12.563" v="165" actId="20577"/>
        <pc:sldMkLst>
          <pc:docMk/>
          <pc:sldMk cId="0" sldId="294"/>
        </pc:sldMkLst>
        <pc:spChg chg="mod">
          <ac:chgData name="Luciano Pereira Soares" userId="S::lucianops@insper.edu.br::16c53e34-c952-423e-8700-c0525d23304f" providerId="AD" clId="Web-{215DB9BB-F623-FB87-5160-40AA6EF3B221}" dt="2024-08-22T18:22:08" v="164" actId="20577"/>
          <ac:spMkLst>
            <pc:docMk/>
            <pc:sldMk cId="0" sldId="294"/>
            <ac:spMk id="393" creationId="{00000000-0000-0000-0000-000000000000}"/>
          </ac:spMkLst>
        </pc:spChg>
        <pc:spChg chg="mod">
          <ac:chgData name="Luciano Pereira Soares" userId="S::lucianops@insper.edu.br::16c53e34-c952-423e-8700-c0525d23304f" providerId="AD" clId="Web-{215DB9BB-F623-FB87-5160-40AA6EF3B221}" dt="2024-08-22T18:22:12.563" v="165" actId="20577"/>
          <ac:spMkLst>
            <pc:docMk/>
            <pc:sldMk cId="0" sldId="294"/>
            <ac:spMk id="394" creationId="{00000000-0000-0000-0000-000000000000}"/>
          </ac:spMkLst>
        </pc:spChg>
      </pc:sldChg>
      <pc:sldChg chg="mod modShow">
        <pc:chgData name="Luciano Pereira Soares" userId="S::lucianops@insper.edu.br::16c53e34-c952-423e-8700-c0525d23304f" providerId="AD" clId="Web-{215DB9BB-F623-FB87-5160-40AA6EF3B221}" dt="2024-08-22T18:01:18.185" v="0"/>
        <pc:sldMkLst>
          <pc:docMk/>
          <pc:sldMk cId="0" sldId="295"/>
        </pc:sldMkLst>
      </pc:sldChg>
      <pc:sldChg chg="modSp">
        <pc:chgData name="Luciano Pereira Soares" userId="S::lucianops@insper.edu.br::16c53e34-c952-423e-8700-c0525d23304f" providerId="AD" clId="Web-{215DB9BB-F623-FB87-5160-40AA6EF3B221}" dt="2024-08-22T18:02:27.797" v="8"/>
        <pc:sldMkLst>
          <pc:docMk/>
          <pc:sldMk cId="0" sldId="296"/>
        </pc:sldMkLst>
        <pc:picChg chg="mod modCrop">
          <ac:chgData name="Luciano Pereira Soares" userId="S::lucianops@insper.edu.br::16c53e34-c952-423e-8700-c0525d23304f" providerId="AD" clId="Web-{215DB9BB-F623-FB87-5160-40AA6EF3B221}" dt="2024-08-22T18:02:27.797" v="8"/>
          <ac:picMkLst>
            <pc:docMk/>
            <pc:sldMk cId="0" sldId="296"/>
            <ac:picMk id="2" creationId="{F0AB176C-00D5-5FFA-7367-FB87A63309FE}"/>
          </ac:picMkLst>
        </pc:picChg>
        <pc:picChg chg="mod modCrop">
          <ac:chgData name="Luciano Pereira Soares" userId="S::lucianops@insper.edu.br::16c53e34-c952-423e-8700-c0525d23304f" providerId="AD" clId="Web-{215DB9BB-F623-FB87-5160-40AA6EF3B221}" dt="2024-08-22T18:01:47.889" v="4"/>
          <ac:picMkLst>
            <pc:docMk/>
            <pc:sldMk cId="0" sldId="296"/>
            <ac:picMk id="415" creationId="{00000000-0000-0000-0000-000000000000}"/>
          </ac:picMkLst>
        </pc:picChg>
      </pc:sldChg>
      <pc:sldChg chg="addSp modSp addAnim modNotes">
        <pc:chgData name="Luciano Pereira Soares" userId="S::lucianops@insper.edu.br::16c53e34-c952-423e-8700-c0525d23304f" providerId="AD" clId="Web-{215DB9BB-F623-FB87-5160-40AA6EF3B221}" dt="2024-08-22T18:11:25.943" v="114"/>
        <pc:sldMkLst>
          <pc:docMk/>
          <pc:sldMk cId="0" sldId="302"/>
        </pc:sldMkLst>
        <pc:spChg chg="add mod">
          <ac:chgData name="Luciano Pereira Soares" userId="S::lucianops@insper.edu.br::16c53e34-c952-423e-8700-c0525d23304f" providerId="AD" clId="Web-{215DB9BB-F623-FB87-5160-40AA6EF3B221}" dt="2024-08-22T18:07:46.263" v="79" actId="1076"/>
          <ac:spMkLst>
            <pc:docMk/>
            <pc:sldMk cId="0" sldId="302"/>
            <ac:spMk id="2" creationId="{88134299-C3CA-58F9-539C-8107084513E1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09:00.844" v="92" actId="1076"/>
          <ac:spMkLst>
            <pc:docMk/>
            <pc:sldMk cId="0" sldId="302"/>
            <ac:spMk id="3" creationId="{7628E850-2B56-B6DD-F55E-F3B7A9002DF4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07:49.888" v="80" actId="1076"/>
          <ac:spMkLst>
            <pc:docMk/>
            <pc:sldMk cId="0" sldId="302"/>
            <ac:spMk id="5" creationId="{45E07FCF-0ECA-5567-F3CA-278309BE9F3A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10:40.551" v="110" actId="14100"/>
          <ac:spMkLst>
            <pc:docMk/>
            <pc:sldMk cId="0" sldId="302"/>
            <ac:spMk id="7" creationId="{016DCD11-6F5A-B1FE-F2F0-59477A0DBE65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10:50.739" v="112" actId="1076"/>
          <ac:spMkLst>
            <pc:docMk/>
            <pc:sldMk cId="0" sldId="302"/>
            <ac:spMk id="8" creationId="{DD70FAA4-B5A4-CF44-D7D4-870C5AB3C1D2}"/>
          </ac:spMkLst>
        </pc:spChg>
        <pc:spChg chg="mod">
          <ac:chgData name="Luciano Pereira Soares" userId="S::lucianops@insper.edu.br::16c53e34-c952-423e-8700-c0525d23304f" providerId="AD" clId="Web-{215DB9BB-F623-FB87-5160-40AA6EF3B221}" dt="2024-08-22T18:06:10.603" v="53" actId="1076"/>
          <ac:spMkLst>
            <pc:docMk/>
            <pc:sldMk cId="0" sldId="302"/>
            <ac:spMk id="474" creationId="{00000000-0000-0000-0000-000000000000}"/>
          </ac:spMkLst>
        </pc:spChg>
        <pc:picChg chg="mod">
          <ac:chgData name="Luciano Pereira Soares" userId="S::lucianops@insper.edu.br::16c53e34-c952-423e-8700-c0525d23304f" providerId="AD" clId="Web-{215DB9BB-F623-FB87-5160-40AA6EF3B221}" dt="2024-08-22T18:04:31.068" v="20" actId="1076"/>
          <ac:picMkLst>
            <pc:docMk/>
            <pc:sldMk cId="0" sldId="302"/>
            <ac:picMk id="479" creationId="{00000000-0000-0000-0000-000000000000}"/>
          </ac:picMkLst>
        </pc:picChg>
        <pc:cxnChg chg="add mod">
          <ac:chgData name="Luciano Pereira Soares" userId="S::lucianops@insper.edu.br::16c53e34-c952-423e-8700-c0525d23304f" providerId="AD" clId="Web-{215DB9BB-F623-FB87-5160-40AA6EF3B221}" dt="2024-08-22T18:07:14.840" v="63" actId="14100"/>
          <ac:cxnSpMkLst>
            <pc:docMk/>
            <pc:sldMk cId="0" sldId="302"/>
            <ac:cxnSpMk id="4" creationId="{8EC9C563-96ED-78D4-2B14-DE843AA928BB}"/>
          </ac:cxnSpMkLst>
        </pc:cxnChg>
        <pc:cxnChg chg="add mod">
          <ac:chgData name="Luciano Pereira Soares" userId="S::lucianops@insper.edu.br::16c53e34-c952-423e-8700-c0525d23304f" providerId="AD" clId="Web-{215DB9BB-F623-FB87-5160-40AA6EF3B221}" dt="2024-08-22T18:07:53.997" v="81" actId="14100"/>
          <ac:cxnSpMkLst>
            <pc:docMk/>
            <pc:sldMk cId="0" sldId="302"/>
            <ac:cxnSpMk id="6" creationId="{9DBB3272-13EE-54E9-355F-F52E9C555316}"/>
          </ac:cxnSpMkLst>
        </pc:cxnChg>
      </pc:sldChg>
      <pc:sldChg chg="addSp delSp modSp new mod modShow">
        <pc:chgData name="Luciano Pereira Soares" userId="S::lucianops@insper.edu.br::16c53e34-c952-423e-8700-c0525d23304f" providerId="AD" clId="Web-{215DB9BB-F623-FB87-5160-40AA6EF3B221}" dt="2024-08-22T18:03:35.003" v="19"/>
        <pc:sldMkLst>
          <pc:docMk/>
          <pc:sldMk cId="3292897807" sldId="355"/>
        </pc:sldMkLst>
        <pc:spChg chg="del">
          <ac:chgData name="Luciano Pereira Soares" userId="S::lucianops@insper.edu.br::16c53e34-c952-423e-8700-c0525d23304f" providerId="AD" clId="Web-{215DB9BB-F623-FB87-5160-40AA6EF3B221}" dt="2024-08-22T18:02:59.689" v="11"/>
          <ac:spMkLst>
            <pc:docMk/>
            <pc:sldMk cId="3292897807" sldId="355"/>
            <ac:spMk id="2" creationId="{E7E3E3B8-F6E8-105F-A17F-7AFDF211B2A5}"/>
          </ac:spMkLst>
        </pc:spChg>
        <pc:spChg chg="del">
          <ac:chgData name="Luciano Pereira Soares" userId="S::lucianops@insper.edu.br::16c53e34-c952-423e-8700-c0525d23304f" providerId="AD" clId="Web-{215DB9BB-F623-FB87-5160-40AA6EF3B221}" dt="2024-08-22T18:02:58.251" v="10"/>
          <ac:spMkLst>
            <pc:docMk/>
            <pc:sldMk cId="3292897807" sldId="355"/>
            <ac:spMk id="3" creationId="{A0934253-349C-509A-D55E-E5C2020D5535}"/>
          </ac:spMkLst>
        </pc:spChg>
        <pc:picChg chg="add mod modCrop">
          <ac:chgData name="Luciano Pereira Soares" userId="S::lucianops@insper.edu.br::16c53e34-c952-423e-8700-c0525d23304f" providerId="AD" clId="Web-{215DB9BB-F623-FB87-5160-40AA6EF3B221}" dt="2024-08-22T18:03:32.034" v="18" actId="1076"/>
          <ac:picMkLst>
            <pc:docMk/>
            <pc:sldMk cId="3292897807" sldId="355"/>
            <ac:picMk id="5" creationId="{0756518B-00DC-E86B-CB4F-05DFAF16C2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>
          <a:extLst>
            <a:ext uri="{FF2B5EF4-FFF2-40B4-BE49-F238E27FC236}">
              <a16:creationId xmlns:a16="http://schemas.microsoft.com/office/drawing/2014/main" id="{FA8A37F4-4CA2-685F-8445-896DB3C61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>
            <a:extLst>
              <a:ext uri="{FF2B5EF4-FFF2-40B4-BE49-F238E27FC236}">
                <a16:creationId xmlns:a16="http://schemas.microsoft.com/office/drawing/2014/main" id="{9A9B8931-0C0D-F19D-1B72-A958D117B8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>
            <a:extLst>
              <a:ext uri="{FF2B5EF4-FFF2-40B4-BE49-F238E27FC236}">
                <a16:creationId xmlns:a16="http://schemas.microsoft.com/office/drawing/2014/main" id="{02368E9F-8558-8FC6-FD3A-3DFBA948D1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>
            <a:extLst>
              <a:ext uri="{FF2B5EF4-FFF2-40B4-BE49-F238E27FC236}">
                <a16:creationId xmlns:a16="http://schemas.microsoft.com/office/drawing/2014/main" id="{DB99F609-B2AA-7217-CBB3-C69EBE64A4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71755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906579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http://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www.flickr.com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photos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/globetrotter1937/1557776175/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679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  <a:p>
            <a:pPr marL="0" indent="0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12" name="Google Shape;5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8" name="Google Shape;5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jpg"/><Relationship Id="rId4" Type="http://schemas.openxmlformats.org/officeDocument/2006/relationships/hyperlink" Target="http://www.youtube.com/watch?v=zc8b2Jo7mno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hyperlink" Target="https://pt.wikipedia.org/wiki/%C3%82ngulos_de_Tait%E2%80%93Brya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gi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hyperlink" Target="https://eater.net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6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4: Coordenadas Homogêneas e Quatérnios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Composição de Transformações (2D-H)</a:t>
            </a:r>
            <a:endParaRPr dirty="0"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E como fica nas coordenadas homogêneas?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 dirty="0">
                <a:solidFill>
                  <a:srgbClr val="FF9900"/>
                </a:solidFill>
              </a:rPr>
              <a:t>Exemplo:</a:t>
            </a:r>
            <a:r>
              <a:rPr lang="pt-BR" sz="2300" dirty="0"/>
              <a:t> escala S</a:t>
            </a:r>
            <a:r>
              <a:rPr lang="pt-BR" sz="2300" baseline="-25000" dirty="0"/>
              <a:t>0,5</a:t>
            </a:r>
            <a:r>
              <a:rPr lang="pt-BR" sz="2300" dirty="0"/>
              <a:t> seguida de translação T</a:t>
            </a:r>
            <a:r>
              <a:rPr lang="pt-BR" sz="2300" baseline="-25000" dirty="0"/>
              <a:t>3,1</a:t>
            </a:r>
            <a:r>
              <a:rPr lang="pt-BR" sz="2300" dirty="0"/>
              <a:t>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 dirty="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Usando coordenadas homogêneas em 3D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00CF2D-431A-0DCE-63A1-A88939BA5989}"/>
              </a:ext>
            </a:extLst>
          </p:cNvPr>
          <p:cNvSpPr txBox="1"/>
          <p:nvPr/>
        </p:nvSpPr>
        <p:spPr>
          <a:xfrm>
            <a:off x="475013" y="1679520"/>
            <a:ext cx="46246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sz="2400" dirty="0"/>
              <a:t>Ponto 3D :</a:t>
            </a:r>
            <a:r>
              <a:rPr lang="en-US" sz="2400" noProof="1"/>
              <a:t> (x, y,z) → (x, y, z, </a:t>
            </a:r>
            <a:r>
              <a:rPr lang="en-US" sz="2400" b="1" noProof="1"/>
              <a:t>1</a:t>
            </a:r>
            <a:r>
              <a:rPr lang="en-US" sz="2400" noProof="1"/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F37B35F-8B09-4949-EF81-5DAD4C7166FE}"/>
              </a:ext>
            </a:extLst>
          </p:cNvPr>
          <p:cNvGrpSpPr/>
          <p:nvPr/>
        </p:nvGrpSpPr>
        <p:grpSpPr>
          <a:xfrm>
            <a:off x="7896729" y="1043888"/>
            <a:ext cx="1350071" cy="471283"/>
            <a:chOff x="7479841" y="1085184"/>
            <a:chExt cx="1350071" cy="471283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5DCF3E5-B138-6418-8353-F105E10CFA5C}"/>
                </a:ext>
              </a:extLst>
            </p:cNvPr>
            <p:cNvSpPr txBox="1"/>
            <p:nvPr/>
          </p:nvSpPr>
          <p:spPr>
            <a:xfrm>
              <a:off x="7632834" y="1085184"/>
              <a:ext cx="11970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Transposta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87044CD4-C0F3-CBE2-04C0-3F54C1C89C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841" y="1302550"/>
              <a:ext cx="213953" cy="25391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11D5916-EB9A-2A8C-7A47-4F5B177E2F54}"/>
              </a:ext>
            </a:extLst>
          </p:cNvPr>
          <p:cNvSpPr txBox="1"/>
          <p:nvPr/>
        </p:nvSpPr>
        <p:spPr>
          <a:xfrm>
            <a:off x="475013" y="3501715"/>
            <a:ext cx="464468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sz="2400" dirty="0"/>
              <a:t>Vetor 3D</a:t>
            </a:r>
            <a:r>
              <a:rPr lang="en-US" sz="1800" dirty="0"/>
              <a:t>  </a:t>
            </a:r>
            <a:r>
              <a:rPr lang="en-US" sz="2400" noProof="1"/>
              <a:t>: (x, y, z) → (x, y, z, </a:t>
            </a:r>
            <a:r>
              <a:rPr lang="en-US" sz="2400" b="1" noProof="1"/>
              <a:t>0</a:t>
            </a:r>
            <a:r>
              <a:rPr lang="en-US" sz="2400" noProof="1"/>
              <a:t>)</a:t>
            </a:r>
            <a:endParaRPr lang="en-US" sz="24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6C5384E-1C2E-4CD2-A4EA-B7B45EAA2EFD}"/>
              </a:ext>
            </a:extLst>
          </p:cNvPr>
          <p:cNvGrpSpPr/>
          <p:nvPr/>
        </p:nvGrpSpPr>
        <p:grpSpPr>
          <a:xfrm>
            <a:off x="5989265" y="2001257"/>
            <a:ext cx="2935252" cy="573257"/>
            <a:chOff x="5526060" y="1989410"/>
            <a:chExt cx="2935252" cy="5732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BAE05D5-3084-C25A-B3D1-0198E7DA8745}"/>
                </a:ext>
              </a:extLst>
            </p:cNvPr>
            <p:cNvGrpSpPr/>
            <p:nvPr/>
          </p:nvGrpSpPr>
          <p:grpSpPr>
            <a:xfrm>
              <a:off x="5526060" y="2285668"/>
              <a:ext cx="2935252" cy="276999"/>
              <a:chOff x="6415881" y="1238225"/>
              <a:chExt cx="2935252" cy="276999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1F95BC-E3D1-54B6-E305-82B9F896AB22}"/>
                  </a:ext>
                </a:extLst>
              </p:cNvPr>
              <p:cNvSpPr txBox="1"/>
              <p:nvPr/>
            </p:nvSpPr>
            <p:spPr>
              <a:xfrm>
                <a:off x="7674125" y="1238225"/>
                <a:ext cx="16770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Coord. Homogêneas</a:t>
                </a:r>
              </a:p>
            </p:txBody>
          </p:sp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2E4ACFEC-2125-65E2-8444-C44EF8A78DAC}"/>
                  </a:ext>
                </a:extLst>
              </p:cNvPr>
              <p:cNvCxnSpPr>
                <a:cxnSpLocks/>
                <a:stCxn id="10" idx="1"/>
                <a:endCxn id="14" idx="3"/>
              </p:cNvCxnSpPr>
              <p:nvPr/>
            </p:nvCxnSpPr>
            <p:spPr>
              <a:xfrm flipH="1">
                <a:off x="6415881" y="1376725"/>
                <a:ext cx="1258244" cy="85954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E70F365-8571-43A2-AB3B-CAC8AC3FEC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043878" y="1989410"/>
              <a:ext cx="253469" cy="29625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D07445-B183-EBFA-152B-8A4EC026C9CA}"/>
              </a:ext>
            </a:extLst>
          </p:cNvPr>
          <p:cNvGrpSpPr/>
          <p:nvPr/>
        </p:nvGrpSpPr>
        <p:grpSpPr>
          <a:xfrm>
            <a:off x="5384396" y="1322214"/>
            <a:ext cx="604869" cy="1353643"/>
            <a:chOff x="4876396" y="1322214"/>
            <a:chExt cx="604869" cy="135364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D2F80F4-3F6B-25EF-DCED-87505A11250C}"/>
                </a:ext>
              </a:extLst>
            </p:cNvPr>
            <p:cNvGrpSpPr/>
            <p:nvPr/>
          </p:nvGrpSpPr>
          <p:grpSpPr>
            <a:xfrm>
              <a:off x="4876396" y="1322214"/>
              <a:ext cx="316961" cy="1206293"/>
              <a:chOff x="4552902" y="1367027"/>
              <a:chExt cx="274609" cy="1045109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2A25E69-5D9A-0B1F-0C0E-795149141ECC}"/>
                      </a:ext>
                    </a:extLst>
                  </p:cNvPr>
                  <p:cNvSpPr txBox="1"/>
                  <p:nvPr/>
                </p:nvSpPr>
                <p:spPr>
                  <a:xfrm>
                    <a:off x="4604664" y="1367028"/>
                    <a:ext cx="183237" cy="104510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>
              <p:sp>
                <p:nvSpPr>
                  <p:cNvPr id="15" name="TextBox 14">
                    <a:extLst>
                      <a:ext uri="{FF2B5EF4-FFF2-40B4-BE49-F238E27FC236}">
                        <a16:creationId xmlns:a16="http://schemas.microsoft.com/office/drawing/2014/main" id="{52A25E69-5D9A-0B1F-0C0E-795149141E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4664" y="1367028"/>
                    <a:ext cx="183237" cy="1045108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3333" t="-1042" r="-27778" b="-312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6" name="Left Bracket 15">
                <a:extLst>
                  <a:ext uri="{FF2B5EF4-FFF2-40B4-BE49-F238E27FC236}">
                    <a16:creationId xmlns:a16="http://schemas.microsoft.com/office/drawing/2014/main" id="{F96DF0FD-FCF3-8067-4777-DF2BFA77CA16}"/>
                  </a:ext>
                </a:extLst>
              </p:cNvPr>
              <p:cNvSpPr/>
              <p:nvPr/>
            </p:nvSpPr>
            <p:spPr>
              <a:xfrm>
                <a:off x="4552902" y="1367027"/>
                <a:ext cx="39610" cy="1045108"/>
              </a:xfrm>
              <a:prstGeom prst="lef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  <p:sp>
            <p:nvSpPr>
              <p:cNvPr id="17" name="Right Bracket 16">
                <a:extLst>
                  <a:ext uri="{FF2B5EF4-FFF2-40B4-BE49-F238E27FC236}">
                    <a16:creationId xmlns:a16="http://schemas.microsoft.com/office/drawing/2014/main" id="{1556BA34-8C93-05F0-C27E-36130B44274A}"/>
                  </a:ext>
                </a:extLst>
              </p:cNvPr>
              <p:cNvSpPr/>
              <p:nvPr/>
            </p:nvSpPr>
            <p:spPr>
              <a:xfrm>
                <a:off x="4787901" y="1367027"/>
                <a:ext cx="39610" cy="1045108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2F81539-F454-64F1-6850-BFC98520E9DC}"/>
                    </a:ext>
                  </a:extLst>
                </p:cNvPr>
                <p:cNvSpPr txBox="1"/>
                <p:nvPr/>
              </p:nvSpPr>
              <p:spPr>
                <a:xfrm>
                  <a:off x="5197959" y="2368080"/>
                  <a:ext cx="283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14" name="TextBox 13">
                  <a:extLst>
                    <a:ext uri="{FF2B5EF4-FFF2-40B4-BE49-F238E27FC236}">
                      <a16:creationId xmlns:a16="http://schemas.microsoft.com/office/drawing/2014/main" id="{D2F81539-F454-64F1-6850-BFC98520E9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959" y="2368080"/>
                  <a:ext cx="28330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FAD75F6C-04CA-B69D-FCC6-3DCB09EC577A}"/>
              </a:ext>
            </a:extLst>
          </p:cNvPr>
          <p:cNvGrpSpPr/>
          <p:nvPr/>
        </p:nvGrpSpPr>
        <p:grpSpPr>
          <a:xfrm>
            <a:off x="5384404" y="3161113"/>
            <a:ext cx="611109" cy="1366893"/>
            <a:chOff x="4876404" y="2480393"/>
            <a:chExt cx="611109" cy="1366893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FF10F195-802B-C0A7-EF82-B8B224A9F253}"/>
                </a:ext>
              </a:extLst>
            </p:cNvPr>
            <p:cNvGrpSpPr/>
            <p:nvPr/>
          </p:nvGrpSpPr>
          <p:grpSpPr>
            <a:xfrm>
              <a:off x="4876404" y="2480393"/>
              <a:ext cx="349468" cy="1208474"/>
              <a:chOff x="4548629" y="1367027"/>
              <a:chExt cx="302772" cy="1046998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5FE02E1-1D48-98E9-4A3F-E14FCE1352A2}"/>
                      </a:ext>
                    </a:extLst>
                  </p:cNvPr>
                  <p:cNvSpPr txBox="1"/>
                  <p:nvPr/>
                </p:nvSpPr>
                <p:spPr>
                  <a:xfrm>
                    <a:off x="4604664" y="1367028"/>
                    <a:ext cx="183237" cy="104699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25FE02E1-1D48-98E9-4A3F-E14FCE1352A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4664" y="1367028"/>
                    <a:ext cx="183237" cy="1046997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41176" r="-35294" b="-4167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Left Bracket 21">
                <a:extLst>
                  <a:ext uri="{FF2B5EF4-FFF2-40B4-BE49-F238E27FC236}">
                    <a16:creationId xmlns:a16="http://schemas.microsoft.com/office/drawing/2014/main" id="{9525F8C8-5BDE-AA0C-E14F-9DD83F5D5507}"/>
                  </a:ext>
                </a:extLst>
              </p:cNvPr>
              <p:cNvSpPr/>
              <p:nvPr/>
            </p:nvSpPr>
            <p:spPr>
              <a:xfrm>
                <a:off x="4548629" y="1367027"/>
                <a:ext cx="67773" cy="1045108"/>
              </a:xfrm>
              <a:prstGeom prst="lef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  <p:sp>
            <p:nvSpPr>
              <p:cNvPr id="23" name="Right Bracket 22">
                <a:extLst>
                  <a:ext uri="{FF2B5EF4-FFF2-40B4-BE49-F238E27FC236}">
                    <a16:creationId xmlns:a16="http://schemas.microsoft.com/office/drawing/2014/main" id="{CACDB47D-A31D-0466-E8D1-BEDAC9C25A86}"/>
                  </a:ext>
                </a:extLst>
              </p:cNvPr>
              <p:cNvSpPr/>
              <p:nvPr/>
            </p:nvSpPr>
            <p:spPr>
              <a:xfrm>
                <a:off x="4783628" y="1367027"/>
                <a:ext cx="67773" cy="1045108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7A2F9F-E892-A5F1-9BD8-A48F87261285}"/>
                    </a:ext>
                  </a:extLst>
                </p:cNvPr>
                <p:cNvSpPr txBox="1"/>
                <p:nvPr/>
              </p:nvSpPr>
              <p:spPr>
                <a:xfrm>
                  <a:off x="5204207" y="3539509"/>
                  <a:ext cx="283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837A2F9F-E892-A5F1-9BD8-A48F872612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4207" y="3539509"/>
                  <a:ext cx="28330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864DCCA6-AB9A-2B2C-EEC5-6DC2CF9C9C49}"/>
              </a:ext>
            </a:extLst>
          </p:cNvPr>
          <p:cNvGrpSpPr/>
          <p:nvPr/>
        </p:nvGrpSpPr>
        <p:grpSpPr>
          <a:xfrm>
            <a:off x="6058326" y="1576131"/>
            <a:ext cx="1897506" cy="458152"/>
            <a:chOff x="5550326" y="1576131"/>
            <a:chExt cx="1897506" cy="45815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AB3867-9731-1BF0-57E4-7C32E5D98E97}"/>
                    </a:ext>
                  </a:extLst>
                </p:cNvPr>
                <p:cNvSpPr txBox="1"/>
                <p:nvPr/>
              </p:nvSpPr>
              <p:spPr>
                <a:xfrm>
                  <a:off x="5550326" y="1576131"/>
                  <a:ext cx="1897506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pt-BR" sz="22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pt-BR" sz="22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pt-BR" sz="2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B8AB3867-9731-1BF0-57E4-7C32E5D98E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326" y="1576131"/>
                  <a:ext cx="1897506" cy="338554"/>
                </a:xfrm>
                <a:prstGeom prst="rect">
                  <a:avLst/>
                </a:prstGeom>
                <a:blipFill>
                  <a:blip r:embed="rId7"/>
                  <a:stretch>
                    <a:fillRect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F751690-75F0-2900-57FB-91CF4A6F3FC9}"/>
                    </a:ext>
                  </a:extLst>
                </p:cNvPr>
                <p:cNvSpPr txBox="1"/>
                <p:nvPr/>
              </p:nvSpPr>
              <p:spPr>
                <a:xfrm>
                  <a:off x="7162962" y="1726506"/>
                  <a:ext cx="283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FF751690-75F0-2900-57FB-91CF4A6F3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2962" y="1726506"/>
                  <a:ext cx="28330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A1380A-B145-81A2-3F8E-018281C59C17}"/>
              </a:ext>
            </a:extLst>
          </p:cNvPr>
          <p:cNvGrpSpPr/>
          <p:nvPr/>
        </p:nvGrpSpPr>
        <p:grpSpPr>
          <a:xfrm>
            <a:off x="6063258" y="3415029"/>
            <a:ext cx="1897506" cy="471403"/>
            <a:chOff x="5555258" y="2734309"/>
            <a:chExt cx="1897506" cy="471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95A68A8-FA76-5C1D-CEAB-FFE535D8DD66}"/>
                    </a:ext>
                  </a:extLst>
                </p:cNvPr>
                <p:cNvSpPr txBox="1"/>
                <p:nvPr/>
              </p:nvSpPr>
              <p:spPr>
                <a:xfrm>
                  <a:off x="5555258" y="2734309"/>
                  <a:ext cx="1897506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4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pt-BR" sz="2200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e>
                                      <m:r>
                                        <a:rPr lang="pt-BR" sz="22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D95A68A8-FA76-5C1D-CEAB-FFE535D8DD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258" y="2734309"/>
                  <a:ext cx="1897506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B2C7B2-A41F-52D0-ACC3-6E4636B74E4D}"/>
                    </a:ext>
                  </a:extLst>
                </p:cNvPr>
                <p:cNvSpPr txBox="1"/>
                <p:nvPr/>
              </p:nvSpPr>
              <p:spPr>
                <a:xfrm>
                  <a:off x="7169210" y="2897935"/>
                  <a:ext cx="283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9EB2C7B2-A41F-52D0-ACC3-6E4636B74E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69210" y="2897935"/>
                  <a:ext cx="28330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>
          <a:extLst>
            <a:ext uri="{FF2B5EF4-FFF2-40B4-BE49-F238E27FC236}">
              <a16:creationId xmlns:a16="http://schemas.microsoft.com/office/drawing/2014/main" id="{2A1506CF-99C8-F782-565B-3E607C84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>
            <a:extLst>
              <a:ext uri="{FF2B5EF4-FFF2-40B4-BE49-F238E27FC236}">
                <a16:creationId xmlns:a16="http://schemas.microsoft.com/office/drawing/2014/main" id="{4BE5ACF8-CA4C-D205-6477-1A0AB004A7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dirty="0"/>
              <a:t>Matrizes 4x4 para transformações afim:</a:t>
            </a:r>
          </a:p>
        </p:txBody>
      </p:sp>
      <p:sp>
        <p:nvSpPr>
          <p:cNvPr id="190" name="Google Shape;190;p22">
            <a:extLst>
              <a:ext uri="{FF2B5EF4-FFF2-40B4-BE49-F238E27FC236}">
                <a16:creationId xmlns:a16="http://schemas.microsoft.com/office/drawing/2014/main" id="{EB664156-69B5-5019-A649-C84C2EAA571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Transformações 3D em Coord. Homogêneas</a:t>
            </a:r>
            <a:endParaRPr dirty="0"/>
          </a:p>
        </p:txBody>
      </p:sp>
      <p:sp>
        <p:nvSpPr>
          <p:cNvPr id="191" name="Google Shape;191;p22">
            <a:extLst>
              <a:ext uri="{FF2B5EF4-FFF2-40B4-BE49-F238E27FC236}">
                <a16:creationId xmlns:a16="http://schemas.microsoft.com/office/drawing/2014/main" id="{AABF2265-FDEB-EB03-E75E-5F7C1DD80D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4" name="Google Shape;194;p22">
            <a:extLst>
              <a:ext uri="{FF2B5EF4-FFF2-40B4-BE49-F238E27FC236}">
                <a16:creationId xmlns:a16="http://schemas.microsoft.com/office/drawing/2014/main" id="{23BC0420-D0AB-D960-BC69-31004B5F611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5575" y="2198412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3347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Normalização Homogênea</a:t>
            </a:r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dirty="0"/>
              <a:t>Eventualmente alguma transformação em um </a:t>
            </a:r>
            <a:r>
              <a:rPr lang="pt-BR" b="1" dirty="0"/>
              <a:t>ponto</a:t>
            </a:r>
            <a:r>
              <a:rPr lang="pt-BR" dirty="0"/>
              <a:t> pode fazer o valor dele mudar de 1.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dirty="0"/>
              <a:t>Sem problemas, para se recuperar as coordenadas ‘reais’ desse ponto, basta dividir as outras dimensões pelo valor do w.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B9A0-BCD0-4439-67B9-EE7FBC3A4B36}"/>
                  </a:ext>
                </a:extLst>
              </p:cNvPr>
              <p:cNvSpPr txBox="1"/>
              <p:nvPr/>
            </p:nvSpPr>
            <p:spPr>
              <a:xfrm>
                <a:off x="735988" y="3208104"/>
                <a:ext cx="3322218" cy="144520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3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407B9A0-BCD0-4439-67B9-EE7FBC3A4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988" y="3208104"/>
                <a:ext cx="3322218" cy="1445204"/>
              </a:xfrm>
              <a:prstGeom prst="rect">
                <a:avLst/>
              </a:prstGeom>
              <a:blipFill>
                <a:blip r:embed="rId3"/>
                <a:stretch>
                  <a:fillRect t="-61739" r="-1145" b="-1139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8C3A1A-C8D9-BBFD-40F9-A70471C76C8F}"/>
                  </a:ext>
                </a:extLst>
              </p:cNvPr>
              <p:cNvSpPr txBox="1"/>
              <p:nvPr/>
            </p:nvSpPr>
            <p:spPr>
              <a:xfrm>
                <a:off x="4859868" y="2937484"/>
                <a:ext cx="3322218" cy="19864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3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36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num>
                                  <m:den>
                                    <m: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num>
                                  <m:den>
                                    <m: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3600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36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num>
                                  <m:den>
                                    <m:r>
                                      <a:rPr lang="pt-BR" sz="36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058C3A1A-C8D9-BBFD-40F9-A70471C76C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9868" y="2937484"/>
                <a:ext cx="3322218" cy="1986441"/>
              </a:xfrm>
              <a:prstGeom prst="rect">
                <a:avLst/>
              </a:prstGeom>
              <a:blipFill>
                <a:blip r:embed="rId4"/>
                <a:stretch>
                  <a:fillRect t="-46497" r="-1141" b="-675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6552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Rotações em 3D – ângulos de </a:t>
            </a:r>
            <a:r>
              <a:rPr lang="pt-BR" dirty="0" err="1"/>
              <a:t>euler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Como expressamos rotações em 3D?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Possibilidade: aplicar rotações em torno dos três eixos?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, </a:t>
            </a:r>
            <a:r>
              <a:rPr lang="pt-BR" dirty="0" err="1"/>
              <a:t>Z</a:t>
            </a:r>
            <a:r>
              <a:rPr lang="pt-BR" dirty="0"/>
              <a:t>) 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Essa proposta é chamada de ângulos de Euler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Eixos e Rotações em 3D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Experimento, gire a garrafa (sempre no sentido positivo da regra da mão direita):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Houve alguma diferença?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1: Ordem das rotações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629717"/>
            <a:ext cx="6291549" cy="4718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19BC262A-8189-480F-868D-1EFA3F8A0278}"/>
              </a:ext>
            </a:extLst>
          </p:cNvPr>
          <p:cNvGrpSpPr/>
          <p:nvPr/>
        </p:nvGrpSpPr>
        <p:grpSpPr>
          <a:xfrm>
            <a:off x="6845300" y="1500033"/>
            <a:ext cx="2040996" cy="3317379"/>
            <a:chOff x="6845300" y="1500033"/>
            <a:chExt cx="2040996" cy="3317379"/>
          </a:xfrm>
        </p:grpSpPr>
        <p:pic>
          <p:nvPicPr>
            <p:cNvPr id="1026" name="Picture 2" descr="enter image description here">
              <a:extLst>
                <a:ext uri="{FF2B5EF4-FFF2-40B4-BE49-F238E27FC236}">
                  <a16:creationId xmlns:a16="http://schemas.microsoft.com/office/drawing/2014/main" id="{C220469B-C4FC-7745-9D09-B4E01BE099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5300" y="1500033"/>
              <a:ext cx="2040996" cy="304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6278AFA-E23B-D67F-C720-460F89D53C8C}"/>
                </a:ext>
              </a:extLst>
            </p:cNvPr>
            <p:cNvSpPr txBox="1"/>
            <p:nvPr/>
          </p:nvSpPr>
          <p:spPr>
            <a:xfrm>
              <a:off x="6845300" y="4540413"/>
              <a:ext cx="2040996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opções do Blender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se executa rotações, uma rotação pode chegar a anular outras rotações.</a:t>
            </a:r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" name="Google Shape;274;p29" descr="A close up of a logo&#10;&#10;Description automatically generated">
            <a:extLst>
              <a:ext uri="{FF2B5EF4-FFF2-40B4-BE49-F238E27FC236}">
                <a16:creationId xmlns:a16="http://schemas.microsoft.com/office/drawing/2014/main" id="{C8F2C6CD-77BD-A8F1-AAC6-3159D8EF46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715" y="1788160"/>
            <a:ext cx="3622569" cy="362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Vídeo sobre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lang="pt-BR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88" y="141856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 definir cada um dos ângulos a área de aviação usa os seguintes termos: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660032"/>
            <a:ext cx="3892062" cy="256669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</a:t>
            </a:r>
            <a:r>
              <a:rPr lang="pt-BR" sz="13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–Bryan 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empinamento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pitch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θ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cabeceio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yaw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ψ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e balanceio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roll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φ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 </a:t>
            </a:r>
            <a:endParaRPr dirty="0"/>
          </a:p>
        </p:txBody>
      </p:sp>
      <p:sp>
        <p:nvSpPr>
          <p:cNvPr id="301" name="Google Shape;301;p32"/>
          <p:cNvSpPr/>
          <p:nvPr/>
        </p:nvSpPr>
        <p:spPr>
          <a:xfrm>
            <a:off x="2703342" y="5291473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lang="pt-BR" sz="12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canalpiloto.com.br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/teorias-rotativas-05/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eorias Rotativas 05 - Canal Piloto">
            <a:extLst>
              <a:ext uri="{FF2B5EF4-FFF2-40B4-BE49-F238E27FC236}">
                <a16:creationId xmlns:a16="http://schemas.microsoft.com/office/drawing/2014/main" id="{B016E0AE-2A5A-A2CD-81ED-2A20EE80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86" y="1660032"/>
            <a:ext cx="3790603" cy="24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 dirty="0"/>
              <a:t>Rotação em um vetor 3D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Caso desejar fazer a rotação 3D por um vetor use a seguinte fórmula.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Representação Alternativa de Rotações 3D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237506" y="94650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Quatérnios </a:t>
            </a:r>
            <a:r>
              <a:rPr lang="pt-PT" b="1" dirty="0"/>
              <a:t> (Portugal: Quaterniões)</a:t>
            </a:r>
            <a:r>
              <a:rPr lang="pt-PT" b="1" noProof="0" dirty="0"/>
              <a:t>  </a:t>
            </a:r>
            <a:r>
              <a:rPr lang="en-US" b="1" noProof="0" dirty="0"/>
              <a:t>(English: Quaternions)</a:t>
            </a:r>
            <a:endParaRPr b="1"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64818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960" y="2636735"/>
            <a:ext cx="4679153" cy="2602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pensar os números Complexos (</a:t>
            </a:r>
            <a:r>
              <a:rPr lang="pt-BR" dirty="0" err="1"/>
              <a:t>ℂ</a:t>
            </a:r>
            <a:r>
              <a:rPr lang="pt-BR" dirty="0"/>
              <a:t>) como uma extensão dimensional dos números Reais (</a:t>
            </a:r>
            <a:r>
              <a:rPr lang="pt-BR" dirty="0" err="1"/>
              <a:t>ℝ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Dessa forma, os Quatérnios (</a:t>
            </a:r>
            <a:r>
              <a:rPr lang="pt-BR" dirty="0" err="1"/>
              <a:t>ℍ</a:t>
            </a:r>
            <a:r>
              <a:rPr lang="pt-BR" dirty="0"/>
              <a:t>) são uma extensão para uma quarta dimensão dos números Reais.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89647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São quatro valores reais e três unidades imaginárias:</a:t>
            </a:r>
            <a:endParaRPr dirty="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355" name="Google Shape;355;p38"/>
          <p:cNvSpPr txBox="1"/>
          <p:nvPr/>
        </p:nvSpPr>
        <p:spPr>
          <a:xfrm>
            <a:off x="774275" y="377862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184439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472604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</a:rPr>
              <a:t>Obs</a:t>
            </a:r>
            <a:r>
              <a:rPr lang="pt-BR" b="1" dirty="0">
                <a:solidFill>
                  <a:schemeClr val="dk1"/>
                </a:solidFill>
              </a:rPr>
              <a:t>: Perceba que o produto dos imaginários  </a:t>
            </a:r>
            <a:r>
              <a:rPr lang="pt-BR" b="1" dirty="0" err="1">
                <a:solidFill>
                  <a:schemeClr val="dk1"/>
                </a:solidFill>
              </a:rPr>
              <a:t>i,j,k</a:t>
            </a:r>
            <a:r>
              <a:rPr lang="pt-BR" b="1" dirty="0">
                <a:solidFill>
                  <a:schemeClr val="dk1"/>
                </a:solidFill>
              </a:rPr>
              <a:t> se comporta como um produto vetorial.</a:t>
            </a:r>
            <a:endParaRPr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0DD-119B-A18C-CD6A-7D5C8552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00" y="1414804"/>
            <a:ext cx="3351072" cy="456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7FE76-52DB-FDE6-7F81-B8FB17C7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00" y="2195445"/>
            <a:ext cx="4439082" cy="1548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4890-87ED-A24F-6540-EC5718B7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00" y="4109219"/>
            <a:ext cx="1407160" cy="41344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0A44E2-59C0-41A8-5C26-EF753B294A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ADD82-0ED7-1512-EAAE-F0E4FD4A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450" y="337820"/>
            <a:ext cx="4737100" cy="1727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362A8A-2F09-D2D7-B245-A56E76111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17581"/>
            <a:ext cx="7772400" cy="286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094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base canônica dos quatérnios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O conjunto {1, i, j, k} forma uma base dos quatérnios, pois todo quatérnio pode ser escrito como uma combinação linear desses elementos.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Note que se trata de uma </a:t>
            </a:r>
            <a:r>
              <a:rPr lang="pt-BR" sz="2200" b="1" dirty="0"/>
              <a:t>base ortonormal</a:t>
            </a:r>
            <a:r>
              <a:rPr lang="pt-BR" sz="2200" dirty="0"/>
              <a:t>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Lembre-se que os vetores de uma base ortonormal são dois a dois ortogonais e têm comprimento unitário.</a:t>
            </a:r>
            <a:endParaRPr sz="2200"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representar quatérnios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rrow-small-left icon font - Free arrow-small-left icon fonts">
            <a:extLst>
              <a:ext uri="{FF2B5EF4-FFF2-40B4-BE49-F238E27FC236}">
                <a16:creationId xmlns:a16="http://schemas.microsoft.com/office/drawing/2014/main" id="{ACDE58B4-EDBC-3E6D-7E56-14CCEB475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994140" y="3272819"/>
            <a:ext cx="223597" cy="142439"/>
          </a:xfrm>
          <a:prstGeom prst="rect">
            <a:avLst/>
          </a:prstGeom>
        </p:spPr>
      </p:pic>
      <p:pic>
        <p:nvPicPr>
          <p:cNvPr id="6" name="Picture 5" descr="Arrow-small-left icon font - Free arrow-small-left icon fonts">
            <a:extLst>
              <a:ext uri="{FF2B5EF4-FFF2-40B4-BE49-F238E27FC236}">
                <a16:creationId xmlns:a16="http://schemas.microsoft.com/office/drawing/2014/main" id="{31BA7DDA-0A2C-0E28-D467-9A365CB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909515" y="2050106"/>
            <a:ext cx="223597" cy="142439"/>
          </a:xfrm>
          <a:prstGeom prst="rect">
            <a:avLst/>
          </a:prstGeom>
        </p:spPr>
      </p:pic>
      <p:pic>
        <p:nvPicPr>
          <p:cNvPr id="7" name="Picture 6" descr="Arrow-small-left icon font - Free arrow-small-left icon fonts">
            <a:extLst>
              <a:ext uri="{FF2B5EF4-FFF2-40B4-BE49-F238E27FC236}">
                <a16:creationId xmlns:a16="http://schemas.microsoft.com/office/drawing/2014/main" id="{16826EDA-3D5B-271F-A5E6-ABEBCC5FA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72487" y="3670599"/>
            <a:ext cx="223597" cy="14243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Multiplicação de Quatérnios</a:t>
            </a:r>
            <a:endParaRPr dirty="0"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rrow-small-left icon font - Free arrow-small-left icon fonts">
            <a:extLst>
              <a:ext uri="{FF2B5EF4-FFF2-40B4-BE49-F238E27FC236}">
                <a16:creationId xmlns:a16="http://schemas.microsoft.com/office/drawing/2014/main" id="{8F6ED0AE-79B4-CB46-07B5-A9E33CC7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508407" y="4256557"/>
            <a:ext cx="307417" cy="195779"/>
          </a:xfrm>
          <a:prstGeom prst="rect">
            <a:avLst/>
          </a:prstGeom>
        </p:spPr>
      </p:pic>
      <p:pic>
        <p:nvPicPr>
          <p:cNvPr id="4" name="Picture 3" descr="Arrow-small-left icon font - Free arrow-small-left icon fonts">
            <a:extLst>
              <a:ext uri="{FF2B5EF4-FFF2-40B4-BE49-F238E27FC236}">
                <a16:creationId xmlns:a16="http://schemas.microsoft.com/office/drawing/2014/main" id="{C70C86E9-D741-9E92-C441-E46F2364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42107" y="4256556"/>
            <a:ext cx="307417" cy="195779"/>
          </a:xfrm>
          <a:prstGeom prst="rect">
            <a:avLst/>
          </a:prstGeom>
        </p:spPr>
      </p:pic>
      <p:pic>
        <p:nvPicPr>
          <p:cNvPr id="5" name="Picture 4" descr="Arrow-small-left icon font - Free arrow-small-left icon fonts">
            <a:extLst>
              <a:ext uri="{FF2B5EF4-FFF2-40B4-BE49-F238E27FC236}">
                <a16:creationId xmlns:a16="http://schemas.microsoft.com/office/drawing/2014/main" id="{B73B8D70-52A3-DE12-6E9B-0A4A465E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146126" y="4256556"/>
            <a:ext cx="307417" cy="195779"/>
          </a:xfrm>
          <a:prstGeom prst="rect">
            <a:avLst/>
          </a:prstGeom>
        </p:spPr>
      </p:pic>
      <p:pic>
        <p:nvPicPr>
          <p:cNvPr id="6" name="Picture 5" descr="Arrow-small-left icon font - Free arrow-small-left icon fonts">
            <a:extLst>
              <a:ext uri="{FF2B5EF4-FFF2-40B4-BE49-F238E27FC236}">
                <a16:creationId xmlns:a16="http://schemas.microsoft.com/office/drawing/2014/main" id="{8DAB31D9-11BF-7757-B844-9AE2D5EBF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236789" y="4256556"/>
            <a:ext cx="307417" cy="195779"/>
          </a:xfrm>
          <a:prstGeom prst="rect">
            <a:avLst/>
          </a:prstGeom>
        </p:spPr>
      </p:pic>
      <p:pic>
        <p:nvPicPr>
          <p:cNvPr id="7" name="Picture 6" descr="Arrow-small-left icon font - Free arrow-small-left icon fonts">
            <a:extLst>
              <a:ext uri="{FF2B5EF4-FFF2-40B4-BE49-F238E27FC236}">
                <a16:creationId xmlns:a16="http://schemas.microsoft.com/office/drawing/2014/main" id="{8AA26C0C-82BC-2FEA-901A-0997E2F70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961385" y="4256555"/>
            <a:ext cx="307417" cy="195779"/>
          </a:xfrm>
          <a:prstGeom prst="rect">
            <a:avLst/>
          </a:prstGeom>
        </p:spPr>
      </p:pic>
      <p:pic>
        <p:nvPicPr>
          <p:cNvPr id="8" name="Picture 7" descr="Arrow-small-left icon font - Free arrow-small-left icon fonts">
            <a:extLst>
              <a:ext uri="{FF2B5EF4-FFF2-40B4-BE49-F238E27FC236}">
                <a16:creationId xmlns:a16="http://schemas.microsoft.com/office/drawing/2014/main" id="{5D259BB7-6BD5-6240-D1B6-972424842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695905" y="4256555"/>
            <a:ext cx="307417" cy="19577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Operações não são comutativas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 manipulações usuais são válidas</a:t>
            </a:r>
            <a:endParaRPr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14948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lang="en-US"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366035"/>
            <a:ext cx="6513600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 é escalar)</a:t>
            </a:r>
            <a:endParaRPr sz="3000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λ(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 é escalar)</a:t>
            </a:r>
            <a:endParaRPr sz="3000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Conjugado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2288"/>
          <a:stretch/>
        </p:blipFill>
        <p:spPr>
          <a:xfrm>
            <a:off x="400710" y="778015"/>
            <a:ext cx="823529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6" y="3982535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Conjugado de um quatérnio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Assim: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Módulo:</a:t>
            </a: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rcRect l="6956" t="1026" r="190" b="6792"/>
          <a:stretch/>
        </p:blipFill>
        <p:spPr>
          <a:xfrm>
            <a:off x="1068089" y="1280925"/>
            <a:ext cx="3767683" cy="33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0AB176C-00D5-5FFA-7367-FB87A63309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6304" b="5814"/>
          <a:stretch/>
        </p:blipFill>
        <p:spPr>
          <a:xfrm>
            <a:off x="784895" y="1281266"/>
            <a:ext cx="229503" cy="32123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Inverso de um quatérnio: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Quatérnio unitário:                   </a:t>
            </a:r>
            <a:r>
              <a:rPr lang="pt-BR" sz="1200" dirty="0"/>
              <a:t>  (é esse que usamos para rotações)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Inverso de um quatérnio unitário: </a:t>
            </a:r>
            <a:endParaRPr dirty="0"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1492" y="234519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AE5C3-5652-24D9-4758-1B6125709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 lang="pt-BR"/>
          </a:p>
        </p:txBody>
      </p:sp>
      <p:pic>
        <p:nvPicPr>
          <p:cNvPr id="5" name="Picture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0756518B-00DC-E86B-CB4F-05DFAF16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57" t="30180" r="12479" b="27477"/>
          <a:stretch/>
        </p:blipFill>
        <p:spPr>
          <a:xfrm>
            <a:off x="474282" y="1173851"/>
            <a:ext cx="8456589" cy="337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978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574002" cy="15575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Quatérnios unitários vivem em uma superfície esférica unitária no R</a:t>
            </a:r>
            <a:r>
              <a:rPr lang="pt-BR" sz="1700" baseline="30000" dirty="0"/>
              <a:t>4</a:t>
            </a:r>
            <a:endParaRPr sz="1700" baseline="30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Os quatérnios </a:t>
            </a:r>
            <a:r>
              <a:rPr lang="pt-BR" sz="1700" dirty="0" err="1"/>
              <a:t>q</a:t>
            </a:r>
            <a:r>
              <a:rPr lang="pt-BR" sz="1700" dirty="0"/>
              <a:t> e -</a:t>
            </a:r>
            <a:r>
              <a:rPr lang="pt-BR" sz="1700" dirty="0" err="1"/>
              <a:t>q</a:t>
            </a:r>
            <a:r>
              <a:rPr lang="pt-BR" sz="1700" dirty="0"/>
              <a:t> representam a mesma rotação</a:t>
            </a:r>
            <a:endParaRPr sz="17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sz="1700" dirty="0"/>
              <a:t>A rotação nula (identidade) é o quatérnio = 1</a:t>
            </a:r>
            <a:endParaRPr sz="1700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rotação é definida por um eixo </a:t>
            </a:r>
            <a:r>
              <a:rPr lang="pt-BR" dirty="0" err="1"/>
              <a:t>u</a:t>
            </a:r>
            <a:r>
              <a:rPr lang="pt-BR" dirty="0"/>
              <a:t> com uma rotação 𝜃.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	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quatérnio terá a parte escalar igual a cosseno(𝜃/2) e sua parte imaginária (indicada por um ponto no espaço) como os eixos multiplicados pelo seno(𝜃/2) e os respectivos valores imaginários.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1" y="150964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4D9B4-DE1C-9075-9BA3-A1B1FC20BA26}"/>
              </a:ext>
            </a:extLst>
          </p:cNvPr>
          <p:cNvSpPr txBox="1"/>
          <p:nvPr/>
        </p:nvSpPr>
        <p:spPr>
          <a:xfrm>
            <a:off x="1531620" y="1486548"/>
            <a:ext cx="4587240" cy="63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eixo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ângulo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matriz de rotação que realiza tal cálculo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Porém, ela pode ser simplificada...</a:t>
            </a: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920833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prática: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 que leva uma matriz de rotação:</a:t>
            </a:r>
            <a:endParaRPr dirty="0"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39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A definição acima armazena o quatérnio como uma matriz seguindo a convenção usada em (</a:t>
            </a:r>
            <a:r>
              <a:rPr lang="pt-BR" sz="1100" dirty="0" err="1"/>
              <a:t>Wertz</a:t>
            </a:r>
            <a:r>
              <a:rPr lang="pt-BR" sz="1100" dirty="0"/>
              <a:t> 1980) e (</a:t>
            </a:r>
            <a:r>
              <a:rPr lang="pt-BR" sz="1100" dirty="0" err="1"/>
              <a:t>Markley</a:t>
            </a:r>
            <a:r>
              <a:rPr lang="pt-BR" sz="1100" dirty="0"/>
              <a:t> 2003)*</a:t>
            </a:r>
            <a:endParaRPr sz="1100" dirty="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016" y="3456927"/>
            <a:ext cx="6319838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34299-C3CA-58F9-539C-8107084513E1}"/>
              </a:ext>
            </a:extLst>
          </p:cNvPr>
          <p:cNvSpPr txBox="1"/>
          <p:nvPr/>
        </p:nvSpPr>
        <p:spPr>
          <a:xfrm>
            <a:off x="7481996" y="2375892"/>
            <a:ext cx="11273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/>
              <a:t>Transformação Linear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28E850-2B56-B6DD-F55E-F3B7A9002DF4}"/>
              </a:ext>
            </a:extLst>
          </p:cNvPr>
          <p:cNvSpPr/>
          <p:nvPr/>
        </p:nvSpPr>
        <p:spPr>
          <a:xfrm>
            <a:off x="2091059" y="3434935"/>
            <a:ext cx="5164278" cy="1428749"/>
          </a:xfrm>
          <a:prstGeom prst="rect">
            <a:avLst/>
          </a:prstGeom>
          <a:solidFill>
            <a:srgbClr val="9BBB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C9C563-96ED-78D4-2B14-DE843AA928BB}"/>
              </a:ext>
            </a:extLst>
          </p:cNvPr>
          <p:cNvCxnSpPr/>
          <p:nvPr/>
        </p:nvCxnSpPr>
        <p:spPr>
          <a:xfrm flipH="1">
            <a:off x="7017349" y="2616101"/>
            <a:ext cx="701437" cy="8251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E07FCF-0ECA-5567-F3CA-278309BE9F3A}"/>
              </a:ext>
            </a:extLst>
          </p:cNvPr>
          <p:cNvSpPr txBox="1"/>
          <p:nvPr/>
        </p:nvSpPr>
        <p:spPr>
          <a:xfrm>
            <a:off x="7951110" y="2859583"/>
            <a:ext cx="11273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/>
              <a:t>Transformação Homogênea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BB3272-13EE-54E9-355F-F52E9C555316}"/>
              </a:ext>
            </a:extLst>
          </p:cNvPr>
          <p:cNvCxnSpPr>
            <a:cxnSpLocks/>
          </p:cNvCxnSpPr>
          <p:nvPr/>
        </p:nvCxnSpPr>
        <p:spPr>
          <a:xfrm flipH="1">
            <a:off x="7590710" y="3174206"/>
            <a:ext cx="418480" cy="237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16DCD11-6F5A-B1FE-F2F0-59477A0DBE65}"/>
              </a:ext>
            </a:extLst>
          </p:cNvPr>
          <p:cNvSpPr/>
          <p:nvPr/>
        </p:nvSpPr>
        <p:spPr>
          <a:xfrm>
            <a:off x="7253196" y="3435950"/>
            <a:ext cx="417677" cy="1779038"/>
          </a:xfrm>
          <a:prstGeom prst="rect">
            <a:avLst/>
          </a:prstGeom>
          <a:solidFill>
            <a:srgbClr val="597BB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0FAA4-B5A4-CF44-D7D4-870C5AB3C1D2}"/>
              </a:ext>
            </a:extLst>
          </p:cNvPr>
          <p:cNvSpPr/>
          <p:nvPr/>
        </p:nvSpPr>
        <p:spPr>
          <a:xfrm>
            <a:off x="2090187" y="4864709"/>
            <a:ext cx="5164889" cy="353286"/>
          </a:xfrm>
          <a:prstGeom prst="rect">
            <a:avLst/>
          </a:prstGeom>
          <a:solidFill>
            <a:srgbClr val="597BB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7" grpId="0" animBg="1"/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 Rotações por Quatérnios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AFE0EF4F-599B-4484-D685-DE49888DDF0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Coordenadas Homogêneas (em 2D ∴ 2D-H)</a:t>
            </a:r>
            <a:endParaRPr dirty="0"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4251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Adicionar mais uma coordenada (</a:t>
            </a:r>
            <a:r>
              <a:rPr lang="pt-BR" b="1" dirty="0"/>
              <a:t>coordenada </a:t>
            </a:r>
            <a:r>
              <a:rPr lang="pt-BR" b="1" i="1" dirty="0" err="1"/>
              <a:t>w</a:t>
            </a:r>
            <a:r>
              <a:rPr lang="pt-BR" dirty="0"/>
              <a:t>)</a:t>
            </a:r>
            <a:endParaRPr dirty="0"/>
          </a:p>
        </p:txBody>
      </p:sp>
      <p:sp>
        <p:nvSpPr>
          <p:cNvPr id="516" name="Google Shape;516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8B42D01-0CBA-6D57-11F4-405C4E5D6DD2}"/>
              </a:ext>
            </a:extLst>
          </p:cNvPr>
          <p:cNvSpPr txBox="1"/>
          <p:nvPr/>
        </p:nvSpPr>
        <p:spPr>
          <a:xfrm>
            <a:off x="475013" y="1720160"/>
            <a:ext cx="388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sz="2400" dirty="0"/>
              <a:t>Ponto 2D :</a:t>
            </a:r>
            <a:r>
              <a:rPr lang="en-US" sz="2400" noProof="1"/>
              <a:t> (x, y) → (x, y, </a:t>
            </a:r>
            <a:r>
              <a:rPr lang="en-US" sz="2400" b="1" noProof="1"/>
              <a:t>1</a:t>
            </a:r>
            <a:r>
              <a:rPr lang="en-US" sz="2400" noProof="1"/>
              <a:t>)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4C54A06-1C84-E257-8E34-EEA7D08D882F}"/>
              </a:ext>
            </a:extLst>
          </p:cNvPr>
          <p:cNvGrpSpPr/>
          <p:nvPr/>
        </p:nvGrpSpPr>
        <p:grpSpPr>
          <a:xfrm>
            <a:off x="7014808" y="1400785"/>
            <a:ext cx="1673843" cy="347738"/>
            <a:chOff x="7024640" y="1218561"/>
            <a:chExt cx="1673843" cy="34773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0163891-1515-B602-21FD-ADD4BA9243D5}"/>
                </a:ext>
              </a:extLst>
            </p:cNvPr>
            <p:cNvSpPr txBox="1"/>
            <p:nvPr/>
          </p:nvSpPr>
          <p:spPr>
            <a:xfrm>
              <a:off x="7501405" y="1218561"/>
              <a:ext cx="119707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Transposta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8349D937-1E01-ED7E-6B82-6259D27948E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4640" y="1370072"/>
              <a:ext cx="565863" cy="196227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FEF3F871-7C92-8527-8EBA-317C362FDD89}"/>
              </a:ext>
            </a:extLst>
          </p:cNvPr>
          <p:cNvSpPr txBox="1"/>
          <p:nvPr/>
        </p:nvSpPr>
        <p:spPr>
          <a:xfrm>
            <a:off x="475013" y="2993715"/>
            <a:ext cx="3881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/>
            <a:r>
              <a:rPr lang="en-US" sz="2400" dirty="0"/>
              <a:t>Vetor 2D</a:t>
            </a:r>
            <a:r>
              <a:rPr lang="en-US" sz="1800" dirty="0"/>
              <a:t>  </a:t>
            </a:r>
            <a:r>
              <a:rPr lang="en-US" sz="2400" noProof="1"/>
              <a:t>: (x, y) → (x, y, </a:t>
            </a:r>
            <a:r>
              <a:rPr lang="en-US" sz="2400" b="1" noProof="1"/>
              <a:t>0</a:t>
            </a:r>
            <a:r>
              <a:rPr lang="en-US" sz="2400" noProof="1"/>
              <a:t>)</a:t>
            </a:r>
            <a:endParaRPr lang="en-US" sz="2400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EA94B390-4989-B18A-9786-8FF9140326BB}"/>
              </a:ext>
            </a:extLst>
          </p:cNvPr>
          <p:cNvGrpSpPr/>
          <p:nvPr/>
        </p:nvGrpSpPr>
        <p:grpSpPr>
          <a:xfrm>
            <a:off x="5457533" y="2203504"/>
            <a:ext cx="2786264" cy="533570"/>
            <a:chOff x="5502328" y="2029097"/>
            <a:chExt cx="2786264" cy="533570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EB2B3065-96EF-5EE7-5A87-9480AEBD4E56}"/>
                </a:ext>
              </a:extLst>
            </p:cNvPr>
            <p:cNvGrpSpPr/>
            <p:nvPr/>
          </p:nvGrpSpPr>
          <p:grpSpPr>
            <a:xfrm>
              <a:off x="5502328" y="2223150"/>
              <a:ext cx="2786264" cy="339517"/>
              <a:chOff x="6392149" y="1175707"/>
              <a:chExt cx="2786264" cy="339517"/>
            </a:xfrm>
          </p:grpSpPr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AA03E88-DFD2-52A4-2A56-B20B03882B0F}"/>
                  </a:ext>
                </a:extLst>
              </p:cNvPr>
              <p:cNvSpPr txBox="1"/>
              <p:nvPr/>
            </p:nvSpPr>
            <p:spPr>
              <a:xfrm>
                <a:off x="7501405" y="1238225"/>
                <a:ext cx="1677008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Coord. Homogêneas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28335014-F3FA-7B84-0B96-FB9DFF97808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92149" y="1175707"/>
                <a:ext cx="1198354" cy="194365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DBE05565-3A4D-1375-195E-145F9211FB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28735" y="2029097"/>
              <a:ext cx="83342" cy="276999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8895933-AABD-CF46-9A4D-32551F957210}"/>
              </a:ext>
            </a:extLst>
          </p:cNvPr>
          <p:cNvGrpSpPr/>
          <p:nvPr/>
        </p:nvGrpSpPr>
        <p:grpSpPr>
          <a:xfrm>
            <a:off x="4876404" y="1484774"/>
            <a:ext cx="604861" cy="1038683"/>
            <a:chOff x="4876404" y="1322214"/>
            <a:chExt cx="604861" cy="103868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003D75F-BD7D-FD20-563B-F1C2225D8469}"/>
                </a:ext>
              </a:extLst>
            </p:cNvPr>
            <p:cNvGrpSpPr/>
            <p:nvPr/>
          </p:nvGrpSpPr>
          <p:grpSpPr>
            <a:xfrm>
              <a:off x="4876404" y="1322214"/>
              <a:ext cx="344536" cy="932439"/>
              <a:chOff x="4552902" y="1367027"/>
              <a:chExt cx="298499" cy="807847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8A21C45-F6E4-B3F7-5FFB-49DCDC4DB506}"/>
                      </a:ext>
                    </a:extLst>
                  </p:cNvPr>
                  <p:cNvSpPr txBox="1"/>
                  <p:nvPr/>
                </p:nvSpPr>
                <p:spPr>
                  <a:xfrm>
                    <a:off x="4604664" y="1367028"/>
                    <a:ext cx="183237" cy="73329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 xmlns="">
              <p:sp>
                <p:nvSpPr>
                  <p:cNvPr id="7" name="TextBox 6">
                    <a:extLst>
                      <a:ext uri="{FF2B5EF4-FFF2-40B4-BE49-F238E27FC236}">
                        <a16:creationId xmlns:a16="http://schemas.microsoft.com/office/drawing/2014/main" id="{78A21C45-F6E4-B3F7-5FFB-49DCDC4DB50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4664" y="1367028"/>
                    <a:ext cx="183237" cy="73329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33333" r="-33333" b="-1194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" name="Left Bracket 7">
                <a:extLst>
                  <a:ext uri="{FF2B5EF4-FFF2-40B4-BE49-F238E27FC236}">
                    <a16:creationId xmlns:a16="http://schemas.microsoft.com/office/drawing/2014/main" id="{F81382E3-0944-7671-D25D-743453993C32}"/>
                  </a:ext>
                </a:extLst>
              </p:cNvPr>
              <p:cNvSpPr/>
              <p:nvPr/>
            </p:nvSpPr>
            <p:spPr>
              <a:xfrm>
                <a:off x="4552902" y="1367027"/>
                <a:ext cx="63500" cy="807847"/>
              </a:xfrm>
              <a:prstGeom prst="lef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  <p:sp>
            <p:nvSpPr>
              <p:cNvPr id="9" name="Right Bracket 8">
                <a:extLst>
                  <a:ext uri="{FF2B5EF4-FFF2-40B4-BE49-F238E27FC236}">
                    <a16:creationId xmlns:a16="http://schemas.microsoft.com/office/drawing/2014/main" id="{4D3FB38A-58BB-8911-7038-74EAF0B4ED7C}"/>
                  </a:ext>
                </a:extLst>
              </p:cNvPr>
              <p:cNvSpPr/>
              <p:nvPr/>
            </p:nvSpPr>
            <p:spPr>
              <a:xfrm>
                <a:off x="4787901" y="1367027"/>
                <a:ext cx="63500" cy="807847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74AA9B7-2874-25ED-8DC9-CCCF320E5196}"/>
                    </a:ext>
                  </a:extLst>
                </p:cNvPr>
                <p:cNvSpPr txBox="1"/>
                <p:nvPr/>
              </p:nvSpPr>
              <p:spPr>
                <a:xfrm>
                  <a:off x="5197959" y="2053120"/>
                  <a:ext cx="283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474AA9B7-2874-25ED-8DC9-CCCF320E51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97959" y="2053120"/>
                  <a:ext cx="283306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145EAD73-F479-F3E6-2751-92827BC6BCE1}"/>
              </a:ext>
            </a:extLst>
          </p:cNvPr>
          <p:cNvGrpSpPr/>
          <p:nvPr/>
        </p:nvGrpSpPr>
        <p:grpSpPr>
          <a:xfrm>
            <a:off x="4881336" y="2775032"/>
            <a:ext cx="606177" cy="1051934"/>
            <a:chOff x="4881336" y="2480392"/>
            <a:chExt cx="606177" cy="1051934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81DF6C17-9750-F56C-2079-B75DBC8D6798}"/>
                </a:ext>
              </a:extLst>
            </p:cNvPr>
            <p:cNvGrpSpPr/>
            <p:nvPr/>
          </p:nvGrpSpPr>
          <p:grpSpPr>
            <a:xfrm>
              <a:off x="4881336" y="2480392"/>
              <a:ext cx="344536" cy="932439"/>
              <a:chOff x="4552902" y="1367027"/>
              <a:chExt cx="298499" cy="807847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8045109-CEC1-8609-85A8-54223F1293C2}"/>
                      </a:ext>
                    </a:extLst>
                  </p:cNvPr>
                  <p:cNvSpPr txBox="1"/>
                  <p:nvPr/>
                </p:nvSpPr>
                <p:spPr>
                  <a:xfrm>
                    <a:off x="4604664" y="1367028"/>
                    <a:ext cx="183237" cy="758569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2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200" b="1" i="1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</m:m>
                        </m:oMath>
                      </m:oMathPara>
                    </a14:m>
                    <a:endParaRPr lang="en-US" sz="2200" dirty="0"/>
                  </a:p>
                </p:txBody>
              </p:sp>
            </mc:Choice>
            <mc:Fallback>
              <p:sp>
                <p:nvSpPr>
                  <p:cNvPr id="21" name="TextBox 20">
                    <a:extLst>
                      <a:ext uri="{FF2B5EF4-FFF2-40B4-BE49-F238E27FC236}">
                        <a16:creationId xmlns:a16="http://schemas.microsoft.com/office/drawing/2014/main" id="{68045109-CEC1-8609-85A8-54223F1293C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604664" y="1367028"/>
                    <a:ext cx="183237" cy="758569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35294" r="-35294"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22" name="Left Bracket 21">
                <a:extLst>
                  <a:ext uri="{FF2B5EF4-FFF2-40B4-BE49-F238E27FC236}">
                    <a16:creationId xmlns:a16="http://schemas.microsoft.com/office/drawing/2014/main" id="{9905CE50-F587-2719-0698-328F22099088}"/>
                  </a:ext>
                </a:extLst>
              </p:cNvPr>
              <p:cNvSpPr/>
              <p:nvPr/>
            </p:nvSpPr>
            <p:spPr>
              <a:xfrm>
                <a:off x="4552902" y="1367027"/>
                <a:ext cx="63500" cy="807847"/>
              </a:xfrm>
              <a:prstGeom prst="lef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  <p:sp>
            <p:nvSpPr>
              <p:cNvPr id="23" name="Right Bracket 22">
                <a:extLst>
                  <a:ext uri="{FF2B5EF4-FFF2-40B4-BE49-F238E27FC236}">
                    <a16:creationId xmlns:a16="http://schemas.microsoft.com/office/drawing/2014/main" id="{0D1C20B3-C225-CD88-6427-405B8FB05F94}"/>
                  </a:ext>
                </a:extLst>
              </p:cNvPr>
              <p:cNvSpPr/>
              <p:nvPr/>
            </p:nvSpPr>
            <p:spPr>
              <a:xfrm>
                <a:off x="4787901" y="1367027"/>
                <a:ext cx="63500" cy="807847"/>
              </a:xfrm>
              <a:prstGeom prst="rightBracket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20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871B2B0-4EC8-B49C-73B5-CBBE3423B368}"/>
                    </a:ext>
                  </a:extLst>
                </p:cNvPr>
                <p:cNvSpPr txBox="1"/>
                <p:nvPr/>
              </p:nvSpPr>
              <p:spPr>
                <a:xfrm>
                  <a:off x="5204207" y="3224549"/>
                  <a:ext cx="283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6871B2B0-4EC8-B49C-73B5-CBBE3423B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4207" y="3224549"/>
                  <a:ext cx="283306" cy="307777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CA2185D-BE1C-FF0E-CE1C-4D2C71107D26}"/>
              </a:ext>
            </a:extLst>
          </p:cNvPr>
          <p:cNvGrpSpPr/>
          <p:nvPr/>
        </p:nvGrpSpPr>
        <p:grpSpPr>
          <a:xfrm>
            <a:off x="5550326" y="1738691"/>
            <a:ext cx="1474314" cy="458152"/>
            <a:chOff x="5550326" y="1576131"/>
            <a:chExt cx="1474314" cy="4581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9A4707-0F08-98B1-8434-2FDE9EDB99D8}"/>
                    </a:ext>
                  </a:extLst>
                </p:cNvPr>
                <p:cNvSpPr txBox="1"/>
                <p:nvPr/>
              </p:nvSpPr>
              <p:spPr>
                <a:xfrm>
                  <a:off x="5550326" y="1576131"/>
                  <a:ext cx="1474314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pt-BR" sz="22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89A4707-0F08-98B1-8434-2FDE9EDB99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0326" y="1576131"/>
                  <a:ext cx="1474314" cy="338554"/>
                </a:xfrm>
                <a:prstGeom prst="rect">
                  <a:avLst/>
                </a:prstGeom>
                <a:blipFill>
                  <a:blip r:embed="rId7"/>
                  <a:stretch>
                    <a:fillRect r="-855" b="-222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03AE59-BCF2-13F1-8980-94F245AF5AE1}"/>
                    </a:ext>
                  </a:extLst>
                </p:cNvPr>
                <p:cNvSpPr txBox="1"/>
                <p:nvPr/>
              </p:nvSpPr>
              <p:spPr>
                <a:xfrm>
                  <a:off x="6736242" y="1726506"/>
                  <a:ext cx="283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8D03AE59-BCF2-13F1-8980-94F245AF5AE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6242" y="1726506"/>
                  <a:ext cx="283306" cy="307777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69DAFC7-0F97-CE87-1FAF-2955D8CF8A0B}"/>
              </a:ext>
            </a:extLst>
          </p:cNvPr>
          <p:cNvGrpSpPr/>
          <p:nvPr/>
        </p:nvGrpSpPr>
        <p:grpSpPr>
          <a:xfrm>
            <a:off x="5555258" y="3028949"/>
            <a:ext cx="1474313" cy="471403"/>
            <a:chOff x="5555258" y="2734309"/>
            <a:chExt cx="1474313" cy="471403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482234C-70E9-8575-0A63-85D05B512345}"/>
                    </a:ext>
                  </a:extLst>
                </p:cNvPr>
                <p:cNvSpPr txBox="1"/>
                <p:nvPr/>
              </p:nvSpPr>
              <p:spPr>
                <a:xfrm>
                  <a:off x="5555258" y="2734309"/>
                  <a:ext cx="1474313" cy="33855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20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3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e>
                                      <m:r>
                                        <a:rPr lang="pt-BR" sz="22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lang="pt-BR" sz="2200" b="1" i="1" smtClean="0"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p>
                            <m:r>
                              <a:rPr lang="pt-BR" sz="22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en-US" sz="2200" dirty="0"/>
                </a:p>
              </p:txBody>
            </p:sp>
          </mc:Choice>
          <mc:Fallback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D482234C-70E9-8575-0A63-85D05B5123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55258" y="2734309"/>
                  <a:ext cx="1474313" cy="338554"/>
                </a:xfrm>
                <a:prstGeom prst="rect">
                  <a:avLst/>
                </a:prstGeom>
                <a:blipFill>
                  <a:blip r:embed="rId9"/>
                  <a:stretch>
                    <a:fillRect b="-2592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C8F1395-B582-2826-E6F9-AD840302EE4A}"/>
                    </a:ext>
                  </a:extLst>
                </p:cNvPr>
                <p:cNvSpPr txBox="1"/>
                <p:nvPr/>
              </p:nvSpPr>
              <p:spPr>
                <a:xfrm>
                  <a:off x="6742490" y="2897935"/>
                  <a:ext cx="28330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DC8F1395-B582-2826-E6F9-AD840302EE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2490" y="2897935"/>
                  <a:ext cx="283306" cy="307777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Transformações Afim em Coordenadas Homogêneas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transformação afim = transformação linear + translação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</p:txBody>
      </p:sp>
      <p:sp>
        <p:nvSpPr>
          <p:cNvPr id="542" name="Google Shape;54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077" y="1557215"/>
            <a:ext cx="4718962" cy="986692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/>
          <p:nvPr/>
        </p:nvSpPr>
        <p:spPr>
          <a:xfrm>
            <a:off x="390548" y="2951939"/>
            <a:ext cx="51331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usando coordenadas homogêneas:</a:t>
            </a:r>
            <a:endParaRPr/>
          </a:p>
        </p:txBody>
      </p:sp>
      <p:pic>
        <p:nvPicPr>
          <p:cNvPr id="2" name="Google Shape;519;p61">
            <a:extLst>
              <a:ext uri="{FF2B5EF4-FFF2-40B4-BE49-F238E27FC236}">
                <a16:creationId xmlns:a16="http://schemas.microsoft.com/office/drawing/2014/main" id="{C9FC5E84-F883-98F9-C563-0101E6BE2B95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9150" y="3669821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1074DA-6F56-58A5-F2D5-F6219101BB68}"/>
              </a:ext>
            </a:extLst>
          </p:cNvPr>
          <p:cNvSpPr txBox="1"/>
          <p:nvPr/>
        </p:nvSpPr>
        <p:spPr>
          <a:xfrm>
            <a:off x="1344563" y="5210674"/>
            <a:ext cx="50169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>
                <a:solidFill>
                  <a:srgbClr val="FF0000"/>
                </a:solidFill>
              </a:rPr>
              <a:t>Pergunta: faz sentido transladar um vetor?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9FDFBE-8D19-D3F5-75B3-D84D658A981C}"/>
              </a:ext>
            </a:extLst>
          </p:cNvPr>
          <p:cNvSpPr txBox="1"/>
          <p:nvPr/>
        </p:nvSpPr>
        <p:spPr>
          <a:xfrm>
            <a:off x="6332598" y="5214902"/>
            <a:ext cx="813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FF0000"/>
                </a:solidFill>
              </a:rPr>
              <a:t>NÃO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É possível fazer a composição de transformações mais básicas para conseguir transformações mais complexas.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87;p12">
            <a:extLst>
              <a:ext uri="{FF2B5EF4-FFF2-40B4-BE49-F238E27FC236}">
                <a16:creationId xmlns:a16="http://schemas.microsoft.com/office/drawing/2014/main" id="{F544B09A-4439-41D2-08F6-D43742436D36}"/>
              </a:ext>
            </a:extLst>
          </p:cNvPr>
          <p:cNvSpPr txBox="1">
            <a:spLocks/>
          </p:cNvSpPr>
          <p:nvPr/>
        </p:nvSpPr>
        <p:spPr>
          <a:xfrm>
            <a:off x="222900" y="3781533"/>
            <a:ext cx="3744300" cy="14788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SzPts val="1000"/>
              <a:buFont typeface="Verdana"/>
              <a:buNone/>
            </a:pPr>
            <a:r>
              <a:rPr lang="pt-BR" sz="2300" dirty="0"/>
              <a:t>Por exemplo: Como levar a geometria de cima para a de baixo?</a:t>
            </a:r>
          </a:p>
          <a:p>
            <a:pPr marL="0" indent="0">
              <a:spcBef>
                <a:spcPts val="320"/>
              </a:spcBef>
              <a:buSzPts val="688"/>
            </a:pPr>
            <a:endParaRPr lang="pt-BR" sz="23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 dirty="0"/>
              <a:t>Observação: a ordem em que as transformações são aplicadas importa!</a:t>
            </a:r>
            <a:endParaRPr sz="2200"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1898</Words>
  <Application>Microsoft Macintosh PowerPoint</Application>
  <PresentationFormat>On-screen Show (16:10)</PresentationFormat>
  <Paragraphs>378</Paragraphs>
  <Slides>51</Slides>
  <Notes>49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Times New Roman</vt:lpstr>
      <vt:lpstr>Cambria Math</vt:lpstr>
      <vt:lpstr>Verdana</vt:lpstr>
      <vt:lpstr>Personalizar design</vt:lpstr>
      <vt:lpstr>PowerPoint Presentation</vt:lpstr>
      <vt:lpstr>Retomando da última aula:  Coordenadas Homogêneas (em 2D)</vt:lpstr>
      <vt:lpstr>PowerPoint Presentation</vt:lpstr>
      <vt:lpstr>PowerPoint Presentation</vt:lpstr>
      <vt:lpstr>PowerPoint Presentation</vt:lpstr>
      <vt:lpstr>Coordenadas Homogêneas (em 2D ∴ 2D-H)</vt:lpstr>
      <vt:lpstr>Transformações Afim em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Sumário de Transformações Geométricas Básicas</vt:lpstr>
      <vt:lpstr>Teorema - Transformações Geométricas Básicas</vt:lpstr>
      <vt:lpstr>Indo para o espaço 3D (3D-H)</vt:lpstr>
      <vt:lpstr>Transformações 3D em Coord. Homogêneas</vt:lpstr>
      <vt:lpstr>Normalização Homogênea</vt:lpstr>
      <vt:lpstr>Indo para o espaço 3D (3D-H)</vt:lpstr>
      <vt:lpstr>Comutatividade da Rotação (em 2D)</vt:lpstr>
      <vt:lpstr>Rotações em 3D – ângulos de euler</vt:lpstr>
      <vt:lpstr>Eixos e Rotações em 3D</vt:lpstr>
      <vt:lpstr>Rotações em 3D por ângulos de Euler</vt:lpstr>
      <vt:lpstr>Comutatividade da Rotação (em 3D)</vt:lpstr>
      <vt:lpstr>Problema 1: Ordem das rotações</vt:lpstr>
      <vt:lpstr>Problema 2: Gimbal Lock</vt:lpstr>
      <vt:lpstr>Problema 2: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PowerPoint Presentation</vt:lpstr>
      <vt:lpstr>A base canônica dos quatérnios</vt:lpstr>
      <vt:lpstr>Como representar quatérnios</vt:lpstr>
      <vt:lpstr>Multiplicação de Quatérnios</vt:lpstr>
      <vt:lpstr>Quatérnios</vt:lpstr>
      <vt:lpstr>Conjugado</vt:lpstr>
      <vt:lpstr>Conjugado</vt:lpstr>
      <vt:lpstr>Propriedades algébricas dos quatérnios</vt:lpstr>
      <vt:lpstr>PowerPoint Presentation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ATIVIDADE: Rotações por Quatérnios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160</cp:revision>
  <dcterms:modified xsi:type="dcterms:W3CDTF">2025-08-20T01:43:11Z</dcterms:modified>
</cp:coreProperties>
</file>